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1" r:id="rId3"/>
    <p:sldId id="305" r:id="rId4"/>
    <p:sldId id="299" r:id="rId5"/>
    <p:sldId id="325" r:id="rId6"/>
    <p:sldId id="30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3" d="100"/>
          <a:sy n="63" d="100"/>
        </p:scale>
        <p:origin x="108" y="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1211707" y="3699030"/>
            <a:ext cx="7482588" cy="217239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11707" y="1136986"/>
            <a:ext cx="7482588" cy="223507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ご利用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20F0CBD7-0548-C9B2-5C48-83E300F17944}"/>
              </a:ext>
            </a:extLst>
          </p:cNvPr>
          <p:cNvSpPr/>
          <p:nvPr/>
        </p:nvSpPr>
        <p:spPr>
          <a:xfrm>
            <a:off x="2726443" y="368660"/>
            <a:ext cx="6817066" cy="6095920"/>
          </a:xfrm>
          <a:custGeom>
            <a:avLst/>
            <a:gdLst>
              <a:gd name="connsiteX0" fmla="*/ 968674 w 6817066"/>
              <a:gd name="connsiteY0" fmla="*/ 0 h 6095920"/>
              <a:gd name="connsiteX1" fmla="*/ 6499773 w 6817066"/>
              <a:gd name="connsiteY1" fmla="*/ 0 h 6095920"/>
              <a:gd name="connsiteX2" fmla="*/ 6817066 w 6817066"/>
              <a:gd name="connsiteY2" fmla="*/ 317293 h 6095920"/>
              <a:gd name="connsiteX3" fmla="*/ 6817066 w 6817066"/>
              <a:gd name="connsiteY3" fmla="*/ 5778627 h 6095920"/>
              <a:gd name="connsiteX4" fmla="*/ 6499773 w 6817066"/>
              <a:gd name="connsiteY4" fmla="*/ 6095920 h 6095920"/>
              <a:gd name="connsiteX5" fmla="*/ 968674 w 6817066"/>
              <a:gd name="connsiteY5" fmla="*/ 6095920 h 6095920"/>
              <a:gd name="connsiteX6" fmla="*/ 651381 w 6817066"/>
              <a:gd name="connsiteY6" fmla="*/ 5778627 h 6095920"/>
              <a:gd name="connsiteX7" fmla="*/ 651381 w 6817066"/>
              <a:gd name="connsiteY7" fmla="*/ 3557920 h 6095920"/>
              <a:gd name="connsiteX8" fmla="*/ 0 w 6817066"/>
              <a:gd name="connsiteY8" fmla="*/ 3326842 h 6095920"/>
              <a:gd name="connsiteX9" fmla="*/ 651381 w 6817066"/>
              <a:gd name="connsiteY9" fmla="*/ 3095765 h 6095920"/>
              <a:gd name="connsiteX10" fmla="*/ 651381 w 6817066"/>
              <a:gd name="connsiteY10" fmla="*/ 317293 h 6095920"/>
              <a:gd name="connsiteX11" fmla="*/ 968674 w 6817066"/>
              <a:gd name="connsiteY11" fmla="*/ 0 h 609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17066" h="6095920">
                <a:moveTo>
                  <a:pt x="968674" y="0"/>
                </a:moveTo>
                <a:lnTo>
                  <a:pt x="6499773" y="0"/>
                </a:lnTo>
                <a:cubicBezTo>
                  <a:pt x="6675009" y="0"/>
                  <a:pt x="6817066" y="142057"/>
                  <a:pt x="6817066" y="317293"/>
                </a:cubicBezTo>
                <a:lnTo>
                  <a:pt x="6817066" y="5778627"/>
                </a:lnTo>
                <a:cubicBezTo>
                  <a:pt x="6817066" y="5953863"/>
                  <a:pt x="6675009" y="6095920"/>
                  <a:pt x="6499773" y="6095920"/>
                </a:cubicBezTo>
                <a:lnTo>
                  <a:pt x="968674" y="6095920"/>
                </a:lnTo>
                <a:cubicBezTo>
                  <a:pt x="793438" y="6095920"/>
                  <a:pt x="651381" y="5953863"/>
                  <a:pt x="651381" y="5778627"/>
                </a:cubicBezTo>
                <a:lnTo>
                  <a:pt x="651381" y="3557920"/>
                </a:lnTo>
                <a:lnTo>
                  <a:pt x="0" y="3326842"/>
                </a:lnTo>
                <a:lnTo>
                  <a:pt x="651381" y="3095765"/>
                </a:lnTo>
                <a:lnTo>
                  <a:pt x="651381" y="317293"/>
                </a:lnTo>
                <a:cubicBezTo>
                  <a:pt x="651381" y="142057"/>
                  <a:pt x="793438" y="0"/>
                  <a:pt x="968674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3721452" y="951613"/>
            <a:ext cx="5529256" cy="493001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大変申し訳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ありませんが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只今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利用することが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できません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B6FAF08-F105-FE62-A516-EC7CE8B0C908}"/>
              </a:ext>
            </a:extLst>
          </p:cNvPr>
          <p:cNvGrpSpPr/>
          <p:nvPr/>
        </p:nvGrpSpPr>
        <p:grpSpPr>
          <a:xfrm>
            <a:off x="208933" y="2528900"/>
            <a:ext cx="2441310" cy="3754500"/>
            <a:chOff x="-5632236" y="4103722"/>
            <a:chExt cx="2441310" cy="375450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8269963-823C-D3C7-DF9C-496745DF3DD0}"/>
                </a:ext>
              </a:extLst>
            </p:cNvPr>
            <p:cNvGrpSpPr/>
            <p:nvPr/>
          </p:nvGrpSpPr>
          <p:grpSpPr>
            <a:xfrm>
              <a:off x="-5321305" y="4473819"/>
              <a:ext cx="1819446" cy="3384403"/>
              <a:chOff x="-5321305" y="4473819"/>
              <a:chExt cx="1819446" cy="3384403"/>
            </a:xfrm>
          </p:grpSpPr>
          <p:sp>
            <p:nvSpPr>
              <p:cNvPr id="55" name="月 54">
                <a:extLst>
                  <a:ext uri="{FF2B5EF4-FFF2-40B4-BE49-F238E27FC236}">
                    <a16:creationId xmlns:a16="http://schemas.microsoft.com/office/drawing/2014/main" id="{F4455353-8EF1-34A1-B56F-FB4906384F05}"/>
                  </a:ext>
                </a:extLst>
              </p:cNvPr>
              <p:cNvSpPr/>
              <p:nvPr/>
            </p:nvSpPr>
            <p:spPr bwMode="auto">
              <a:xfrm>
                <a:off x="-4643245" y="6046343"/>
                <a:ext cx="331149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28EF559D-14D6-DEA2-1002-FDAEF817305D}"/>
                  </a:ext>
                </a:extLst>
              </p:cNvPr>
              <p:cNvSpPr/>
              <p:nvPr/>
            </p:nvSpPr>
            <p:spPr bwMode="auto">
              <a:xfrm rot="900000">
                <a:off x="-4743129" y="6050430"/>
                <a:ext cx="303408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月 56">
                <a:extLst>
                  <a:ext uri="{FF2B5EF4-FFF2-40B4-BE49-F238E27FC236}">
                    <a16:creationId xmlns:a16="http://schemas.microsoft.com/office/drawing/2014/main" id="{822CD7CF-29D7-688B-EAFD-D9C37C1EA304}"/>
                  </a:ext>
                </a:extLst>
              </p:cNvPr>
              <p:cNvSpPr/>
              <p:nvPr/>
            </p:nvSpPr>
            <p:spPr bwMode="auto">
              <a:xfrm rot="2356397">
                <a:off x="-4803832" y="6016180"/>
                <a:ext cx="303408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月 57">
                <a:extLst>
                  <a:ext uri="{FF2B5EF4-FFF2-40B4-BE49-F238E27FC236}">
                    <a16:creationId xmlns:a16="http://schemas.microsoft.com/office/drawing/2014/main" id="{5AC809B5-75ED-E5B3-79CF-A98FCEEC406F}"/>
                  </a:ext>
                </a:extLst>
              </p:cNvPr>
              <p:cNvSpPr/>
              <p:nvPr/>
            </p:nvSpPr>
            <p:spPr bwMode="auto">
              <a:xfrm rot="19800000" flipH="1">
                <a:off x="-4206387" y="6152267"/>
                <a:ext cx="331149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F0C8ADE0-E70E-82F6-C81E-CED68B309D18}"/>
                  </a:ext>
                </a:extLst>
              </p:cNvPr>
              <p:cNvSpPr/>
              <p:nvPr/>
            </p:nvSpPr>
            <p:spPr bwMode="auto">
              <a:xfrm rot="20700000" flipH="1">
                <a:off x="-4428079" y="6154220"/>
                <a:ext cx="303408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0D6E2871-DD17-2A49-1C95-227DC2CFB11F}"/>
                  </a:ext>
                </a:extLst>
              </p:cNvPr>
              <p:cNvSpPr/>
              <p:nvPr/>
            </p:nvSpPr>
            <p:spPr bwMode="auto">
              <a:xfrm rot="19243603" flipH="1">
                <a:off x="-4389377" y="6016181"/>
                <a:ext cx="303408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30A69AB0-54B3-B129-16B2-40A34EAFD931}"/>
                  </a:ext>
                </a:extLst>
              </p:cNvPr>
              <p:cNvSpPr/>
              <p:nvPr/>
            </p:nvSpPr>
            <p:spPr bwMode="auto">
              <a:xfrm rot="21114781">
                <a:off x="-4455928" y="6016180"/>
                <a:ext cx="233054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407308E6-277D-A4DE-2C70-8855CA4D7AD4}"/>
                  </a:ext>
                </a:extLst>
              </p:cNvPr>
              <p:cNvSpPr/>
              <p:nvPr/>
            </p:nvSpPr>
            <p:spPr bwMode="auto">
              <a:xfrm rot="1330995">
                <a:off x="-4760513" y="6260680"/>
                <a:ext cx="233054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月 62">
                <a:extLst>
                  <a:ext uri="{FF2B5EF4-FFF2-40B4-BE49-F238E27FC236}">
                    <a16:creationId xmlns:a16="http://schemas.microsoft.com/office/drawing/2014/main" id="{9A9A807D-3B09-3813-AF34-9E5DBA051915}"/>
                  </a:ext>
                </a:extLst>
              </p:cNvPr>
              <p:cNvSpPr/>
              <p:nvPr/>
            </p:nvSpPr>
            <p:spPr bwMode="auto">
              <a:xfrm rot="10201802">
                <a:off x="-4338900" y="6291160"/>
                <a:ext cx="233054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C1D25DC0-42D7-8C27-0986-00C4CA94A79F}"/>
                  </a:ext>
                </a:extLst>
              </p:cNvPr>
              <p:cNvSpPr/>
              <p:nvPr/>
            </p:nvSpPr>
            <p:spPr bwMode="auto">
              <a:xfrm rot="10800000">
                <a:off x="-4359193" y="6591778"/>
                <a:ext cx="636352" cy="1266444"/>
              </a:xfrm>
              <a:custGeom>
                <a:avLst/>
                <a:gdLst>
                  <a:gd name="connsiteX0" fmla="*/ 394346 w 636352"/>
                  <a:gd name="connsiteY0" fmla="*/ 1266444 h 1266444"/>
                  <a:gd name="connsiteX1" fmla="*/ 241999 w 636352"/>
                  <a:gd name="connsiteY1" fmla="*/ 1266444 h 1266444"/>
                  <a:gd name="connsiteX2" fmla="*/ 267166 w 636352"/>
                  <a:gd name="connsiteY2" fmla="*/ 858031 h 1266444"/>
                  <a:gd name="connsiteX3" fmla="*/ 249446 w 636352"/>
                  <a:gd name="connsiteY3" fmla="*/ 841052 h 1266444"/>
                  <a:gd name="connsiteX4" fmla="*/ 220978 w 636352"/>
                  <a:gd name="connsiteY4" fmla="*/ 743377 h 1266444"/>
                  <a:gd name="connsiteX5" fmla="*/ 249446 w 636352"/>
                  <a:gd name="connsiteY5" fmla="*/ 645702 h 1266444"/>
                  <a:gd name="connsiteX6" fmla="*/ 279285 w 636352"/>
                  <a:gd name="connsiteY6" fmla="*/ 617110 h 1266444"/>
                  <a:gd name="connsiteX7" fmla="*/ 294778 w 636352"/>
                  <a:gd name="connsiteY7" fmla="*/ 180401 h 1266444"/>
                  <a:gd name="connsiteX8" fmla="*/ 280341 w 636352"/>
                  <a:gd name="connsiteY8" fmla="*/ 179470 h 1266444"/>
                  <a:gd name="connsiteX9" fmla="*/ 249446 w 636352"/>
                  <a:gd name="connsiteY9" fmla="*/ 172816 h 1266444"/>
                  <a:gd name="connsiteX10" fmla="*/ 221731 w 636352"/>
                  <a:gd name="connsiteY10" fmla="*/ 151441 h 1266444"/>
                  <a:gd name="connsiteX11" fmla="*/ 194328 w 636352"/>
                  <a:gd name="connsiteY11" fmla="*/ 147170 h 1266444"/>
                  <a:gd name="connsiteX12" fmla="*/ 0 w 636352"/>
                  <a:gd name="connsiteY12" fmla="*/ 1 h 1266444"/>
                  <a:gd name="connsiteX13" fmla="*/ 122502 w 636352"/>
                  <a:gd name="connsiteY13" fmla="*/ 82837 h 1266444"/>
                  <a:gd name="connsiteX14" fmla="*/ 198428 w 636352"/>
                  <a:gd name="connsiteY14" fmla="*/ 102105 h 1266444"/>
                  <a:gd name="connsiteX15" fmla="*/ 167620 w 636352"/>
                  <a:gd name="connsiteY15" fmla="*/ 59417 h 1266444"/>
                  <a:gd name="connsiteX16" fmla="*/ 154780 w 636352"/>
                  <a:gd name="connsiteY16" fmla="*/ 0 h 1266444"/>
                  <a:gd name="connsiteX17" fmla="*/ 318176 w 636352"/>
                  <a:gd name="connsiteY17" fmla="*/ 99302 h 1266444"/>
                  <a:gd name="connsiteX18" fmla="*/ 481572 w 636352"/>
                  <a:gd name="connsiteY18" fmla="*/ 0 h 1266444"/>
                  <a:gd name="connsiteX19" fmla="*/ 468731 w 636352"/>
                  <a:gd name="connsiteY19" fmla="*/ 59417 h 1266444"/>
                  <a:gd name="connsiteX20" fmla="*/ 437923 w 636352"/>
                  <a:gd name="connsiteY20" fmla="*/ 102105 h 1266444"/>
                  <a:gd name="connsiteX21" fmla="*/ 513850 w 636352"/>
                  <a:gd name="connsiteY21" fmla="*/ 82837 h 1266444"/>
                  <a:gd name="connsiteX22" fmla="*/ 636352 w 636352"/>
                  <a:gd name="connsiteY22" fmla="*/ 1 h 1266444"/>
                  <a:gd name="connsiteX23" fmla="*/ 442024 w 636352"/>
                  <a:gd name="connsiteY23" fmla="*/ 147170 h 1266444"/>
                  <a:gd name="connsiteX24" fmla="*/ 414615 w 636352"/>
                  <a:gd name="connsiteY24" fmla="*/ 151442 h 1266444"/>
                  <a:gd name="connsiteX25" fmla="*/ 386901 w 636352"/>
                  <a:gd name="connsiteY25" fmla="*/ 172816 h 1266444"/>
                  <a:gd name="connsiteX26" fmla="*/ 356006 w 636352"/>
                  <a:gd name="connsiteY26" fmla="*/ 179470 h 1266444"/>
                  <a:gd name="connsiteX27" fmla="*/ 341569 w 636352"/>
                  <a:gd name="connsiteY27" fmla="*/ 180401 h 1266444"/>
                  <a:gd name="connsiteX28" fmla="*/ 357061 w 636352"/>
                  <a:gd name="connsiteY28" fmla="*/ 617110 h 1266444"/>
                  <a:gd name="connsiteX29" fmla="*/ 386900 w 636352"/>
                  <a:gd name="connsiteY29" fmla="*/ 645702 h 1266444"/>
                  <a:gd name="connsiteX30" fmla="*/ 415368 w 636352"/>
                  <a:gd name="connsiteY30" fmla="*/ 743377 h 1266444"/>
                  <a:gd name="connsiteX31" fmla="*/ 386900 w 636352"/>
                  <a:gd name="connsiteY31" fmla="*/ 841052 h 1266444"/>
                  <a:gd name="connsiteX32" fmla="*/ 369179 w 636352"/>
                  <a:gd name="connsiteY32" fmla="*/ 858032 h 126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36352" h="1266444">
                    <a:moveTo>
                      <a:pt x="394346" y="1266444"/>
                    </a:moveTo>
                    <a:lnTo>
                      <a:pt x="241999" y="1266444"/>
                    </a:lnTo>
                    <a:lnTo>
                      <a:pt x="267166" y="858031"/>
                    </a:lnTo>
                    <a:lnTo>
                      <a:pt x="249446" y="841052"/>
                    </a:lnTo>
                    <a:cubicBezTo>
                      <a:pt x="231857" y="816055"/>
                      <a:pt x="220978" y="781521"/>
                      <a:pt x="220978" y="743377"/>
                    </a:cubicBezTo>
                    <a:cubicBezTo>
                      <a:pt x="220978" y="705232"/>
                      <a:pt x="231857" y="670699"/>
                      <a:pt x="249446" y="645702"/>
                    </a:cubicBezTo>
                    <a:lnTo>
                      <a:pt x="279285" y="617110"/>
                    </a:lnTo>
                    <a:lnTo>
                      <a:pt x="294778" y="180401"/>
                    </a:lnTo>
                    <a:lnTo>
                      <a:pt x="280341" y="179470"/>
                    </a:lnTo>
                    <a:cubicBezTo>
                      <a:pt x="268713" y="177899"/>
                      <a:pt x="258241" y="175625"/>
                      <a:pt x="249446" y="172816"/>
                    </a:cubicBezTo>
                    <a:lnTo>
                      <a:pt x="221731" y="151441"/>
                    </a:lnTo>
                    <a:lnTo>
                      <a:pt x="194328" y="147170"/>
                    </a:lnTo>
                    <a:cubicBezTo>
                      <a:pt x="80129" y="122924"/>
                      <a:pt x="0" y="66160"/>
                      <a:pt x="0" y="1"/>
                    </a:cubicBezTo>
                    <a:cubicBezTo>
                      <a:pt x="23170" y="34196"/>
                      <a:pt x="66739" y="62791"/>
                      <a:pt x="122502" y="82837"/>
                    </a:cubicBezTo>
                    <a:lnTo>
                      <a:pt x="198428" y="102105"/>
                    </a:lnTo>
                    <a:lnTo>
                      <a:pt x="167620" y="59417"/>
                    </a:lnTo>
                    <a:cubicBezTo>
                      <a:pt x="159352" y="41155"/>
                      <a:pt x="154780" y="21076"/>
                      <a:pt x="154780" y="0"/>
                    </a:cubicBezTo>
                    <a:cubicBezTo>
                      <a:pt x="183432" y="60375"/>
                      <a:pt x="247483" y="99302"/>
                      <a:pt x="318176" y="99302"/>
                    </a:cubicBezTo>
                    <a:cubicBezTo>
                      <a:pt x="388868" y="99302"/>
                      <a:pt x="452920" y="60376"/>
                      <a:pt x="481572" y="0"/>
                    </a:cubicBezTo>
                    <a:cubicBezTo>
                      <a:pt x="481572" y="21076"/>
                      <a:pt x="476999" y="41155"/>
                      <a:pt x="468731" y="59417"/>
                    </a:cubicBezTo>
                    <a:lnTo>
                      <a:pt x="437923" y="102105"/>
                    </a:lnTo>
                    <a:lnTo>
                      <a:pt x="513850" y="82837"/>
                    </a:lnTo>
                    <a:cubicBezTo>
                      <a:pt x="569614" y="62791"/>
                      <a:pt x="613182" y="34196"/>
                      <a:pt x="636352" y="1"/>
                    </a:cubicBezTo>
                    <a:cubicBezTo>
                      <a:pt x="636352" y="66160"/>
                      <a:pt x="556223" y="122924"/>
                      <a:pt x="442024" y="147170"/>
                    </a:cubicBezTo>
                    <a:lnTo>
                      <a:pt x="414615" y="151442"/>
                    </a:lnTo>
                    <a:lnTo>
                      <a:pt x="386901" y="172816"/>
                    </a:lnTo>
                    <a:cubicBezTo>
                      <a:pt x="378107" y="175625"/>
                      <a:pt x="367635" y="177899"/>
                      <a:pt x="356006" y="179470"/>
                    </a:cubicBezTo>
                    <a:lnTo>
                      <a:pt x="341569" y="180401"/>
                    </a:lnTo>
                    <a:lnTo>
                      <a:pt x="357061" y="617110"/>
                    </a:lnTo>
                    <a:lnTo>
                      <a:pt x="386900" y="645702"/>
                    </a:lnTo>
                    <a:cubicBezTo>
                      <a:pt x="404489" y="670699"/>
                      <a:pt x="415368" y="705233"/>
                      <a:pt x="415368" y="743377"/>
                    </a:cubicBezTo>
                    <a:cubicBezTo>
                      <a:pt x="415368" y="781522"/>
                      <a:pt x="404489" y="816055"/>
                      <a:pt x="386900" y="841052"/>
                    </a:cubicBezTo>
                    <a:lnTo>
                      <a:pt x="369179" y="858032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591035FB-9B8D-B1E6-C13A-5A10A24360FE}"/>
                  </a:ext>
                </a:extLst>
              </p:cNvPr>
              <p:cNvSpPr/>
              <p:nvPr/>
            </p:nvSpPr>
            <p:spPr bwMode="auto">
              <a:xfrm>
                <a:off x="-4176029" y="6381278"/>
                <a:ext cx="270030" cy="36004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52CCFC01-E1D2-3DC3-2BD8-5AD573A6B30A}"/>
                  </a:ext>
                </a:extLst>
              </p:cNvPr>
              <p:cNvSpPr/>
              <p:nvPr/>
            </p:nvSpPr>
            <p:spPr bwMode="auto">
              <a:xfrm rot="10800000">
                <a:off x="-5113573" y="6591778"/>
                <a:ext cx="636352" cy="1266444"/>
              </a:xfrm>
              <a:custGeom>
                <a:avLst/>
                <a:gdLst>
                  <a:gd name="connsiteX0" fmla="*/ 394346 w 636352"/>
                  <a:gd name="connsiteY0" fmla="*/ 1266444 h 1266444"/>
                  <a:gd name="connsiteX1" fmla="*/ 241999 w 636352"/>
                  <a:gd name="connsiteY1" fmla="*/ 1266444 h 1266444"/>
                  <a:gd name="connsiteX2" fmla="*/ 267166 w 636352"/>
                  <a:gd name="connsiteY2" fmla="*/ 858031 h 1266444"/>
                  <a:gd name="connsiteX3" fmla="*/ 249446 w 636352"/>
                  <a:gd name="connsiteY3" fmla="*/ 841052 h 1266444"/>
                  <a:gd name="connsiteX4" fmla="*/ 220978 w 636352"/>
                  <a:gd name="connsiteY4" fmla="*/ 743377 h 1266444"/>
                  <a:gd name="connsiteX5" fmla="*/ 249446 w 636352"/>
                  <a:gd name="connsiteY5" fmla="*/ 645702 h 1266444"/>
                  <a:gd name="connsiteX6" fmla="*/ 279285 w 636352"/>
                  <a:gd name="connsiteY6" fmla="*/ 617110 h 1266444"/>
                  <a:gd name="connsiteX7" fmla="*/ 294778 w 636352"/>
                  <a:gd name="connsiteY7" fmla="*/ 180401 h 1266444"/>
                  <a:gd name="connsiteX8" fmla="*/ 280341 w 636352"/>
                  <a:gd name="connsiteY8" fmla="*/ 179470 h 1266444"/>
                  <a:gd name="connsiteX9" fmla="*/ 249446 w 636352"/>
                  <a:gd name="connsiteY9" fmla="*/ 172816 h 1266444"/>
                  <a:gd name="connsiteX10" fmla="*/ 221731 w 636352"/>
                  <a:gd name="connsiteY10" fmla="*/ 151441 h 1266444"/>
                  <a:gd name="connsiteX11" fmla="*/ 194328 w 636352"/>
                  <a:gd name="connsiteY11" fmla="*/ 147170 h 1266444"/>
                  <a:gd name="connsiteX12" fmla="*/ 0 w 636352"/>
                  <a:gd name="connsiteY12" fmla="*/ 1 h 1266444"/>
                  <a:gd name="connsiteX13" fmla="*/ 122502 w 636352"/>
                  <a:gd name="connsiteY13" fmla="*/ 82837 h 1266444"/>
                  <a:gd name="connsiteX14" fmla="*/ 198428 w 636352"/>
                  <a:gd name="connsiteY14" fmla="*/ 102105 h 1266444"/>
                  <a:gd name="connsiteX15" fmla="*/ 167620 w 636352"/>
                  <a:gd name="connsiteY15" fmla="*/ 59417 h 1266444"/>
                  <a:gd name="connsiteX16" fmla="*/ 154780 w 636352"/>
                  <a:gd name="connsiteY16" fmla="*/ 0 h 1266444"/>
                  <a:gd name="connsiteX17" fmla="*/ 318176 w 636352"/>
                  <a:gd name="connsiteY17" fmla="*/ 99302 h 1266444"/>
                  <a:gd name="connsiteX18" fmla="*/ 481572 w 636352"/>
                  <a:gd name="connsiteY18" fmla="*/ 0 h 1266444"/>
                  <a:gd name="connsiteX19" fmla="*/ 468731 w 636352"/>
                  <a:gd name="connsiteY19" fmla="*/ 59417 h 1266444"/>
                  <a:gd name="connsiteX20" fmla="*/ 437923 w 636352"/>
                  <a:gd name="connsiteY20" fmla="*/ 102106 h 1266444"/>
                  <a:gd name="connsiteX21" fmla="*/ 513850 w 636352"/>
                  <a:gd name="connsiteY21" fmla="*/ 82837 h 1266444"/>
                  <a:gd name="connsiteX22" fmla="*/ 636352 w 636352"/>
                  <a:gd name="connsiteY22" fmla="*/ 2 h 1266444"/>
                  <a:gd name="connsiteX23" fmla="*/ 442024 w 636352"/>
                  <a:gd name="connsiteY23" fmla="*/ 147171 h 1266444"/>
                  <a:gd name="connsiteX24" fmla="*/ 414615 w 636352"/>
                  <a:gd name="connsiteY24" fmla="*/ 151442 h 1266444"/>
                  <a:gd name="connsiteX25" fmla="*/ 386901 w 636352"/>
                  <a:gd name="connsiteY25" fmla="*/ 172816 h 1266444"/>
                  <a:gd name="connsiteX26" fmla="*/ 356006 w 636352"/>
                  <a:gd name="connsiteY26" fmla="*/ 179470 h 1266444"/>
                  <a:gd name="connsiteX27" fmla="*/ 341569 w 636352"/>
                  <a:gd name="connsiteY27" fmla="*/ 180401 h 1266444"/>
                  <a:gd name="connsiteX28" fmla="*/ 357061 w 636352"/>
                  <a:gd name="connsiteY28" fmla="*/ 617110 h 1266444"/>
                  <a:gd name="connsiteX29" fmla="*/ 386900 w 636352"/>
                  <a:gd name="connsiteY29" fmla="*/ 645702 h 1266444"/>
                  <a:gd name="connsiteX30" fmla="*/ 415368 w 636352"/>
                  <a:gd name="connsiteY30" fmla="*/ 743377 h 1266444"/>
                  <a:gd name="connsiteX31" fmla="*/ 386900 w 636352"/>
                  <a:gd name="connsiteY31" fmla="*/ 841052 h 1266444"/>
                  <a:gd name="connsiteX32" fmla="*/ 369179 w 636352"/>
                  <a:gd name="connsiteY32" fmla="*/ 858032 h 126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36352" h="1266444">
                    <a:moveTo>
                      <a:pt x="394346" y="1266444"/>
                    </a:moveTo>
                    <a:lnTo>
                      <a:pt x="241999" y="1266444"/>
                    </a:lnTo>
                    <a:lnTo>
                      <a:pt x="267166" y="858031"/>
                    </a:lnTo>
                    <a:lnTo>
                      <a:pt x="249446" y="841052"/>
                    </a:lnTo>
                    <a:cubicBezTo>
                      <a:pt x="231857" y="816055"/>
                      <a:pt x="220978" y="781522"/>
                      <a:pt x="220978" y="743377"/>
                    </a:cubicBezTo>
                    <a:cubicBezTo>
                      <a:pt x="220978" y="705233"/>
                      <a:pt x="231857" y="670699"/>
                      <a:pt x="249446" y="645702"/>
                    </a:cubicBezTo>
                    <a:lnTo>
                      <a:pt x="279285" y="617110"/>
                    </a:lnTo>
                    <a:lnTo>
                      <a:pt x="294778" y="180401"/>
                    </a:lnTo>
                    <a:lnTo>
                      <a:pt x="280341" y="179470"/>
                    </a:lnTo>
                    <a:cubicBezTo>
                      <a:pt x="268713" y="177899"/>
                      <a:pt x="258241" y="175625"/>
                      <a:pt x="249446" y="172816"/>
                    </a:cubicBezTo>
                    <a:lnTo>
                      <a:pt x="221731" y="151441"/>
                    </a:lnTo>
                    <a:lnTo>
                      <a:pt x="194328" y="147170"/>
                    </a:lnTo>
                    <a:cubicBezTo>
                      <a:pt x="80129" y="122924"/>
                      <a:pt x="0" y="66160"/>
                      <a:pt x="0" y="1"/>
                    </a:cubicBezTo>
                    <a:cubicBezTo>
                      <a:pt x="23170" y="34196"/>
                      <a:pt x="66739" y="62791"/>
                      <a:pt x="122502" y="82837"/>
                    </a:cubicBezTo>
                    <a:lnTo>
                      <a:pt x="198428" y="102105"/>
                    </a:lnTo>
                    <a:lnTo>
                      <a:pt x="167620" y="59417"/>
                    </a:lnTo>
                    <a:cubicBezTo>
                      <a:pt x="159352" y="41155"/>
                      <a:pt x="154780" y="21076"/>
                      <a:pt x="154780" y="0"/>
                    </a:cubicBezTo>
                    <a:cubicBezTo>
                      <a:pt x="183432" y="60375"/>
                      <a:pt x="247483" y="99302"/>
                      <a:pt x="318176" y="99302"/>
                    </a:cubicBezTo>
                    <a:cubicBezTo>
                      <a:pt x="388868" y="99302"/>
                      <a:pt x="452920" y="60376"/>
                      <a:pt x="481572" y="0"/>
                    </a:cubicBezTo>
                    <a:cubicBezTo>
                      <a:pt x="481572" y="21076"/>
                      <a:pt x="476999" y="41155"/>
                      <a:pt x="468731" y="59417"/>
                    </a:cubicBezTo>
                    <a:lnTo>
                      <a:pt x="437923" y="102106"/>
                    </a:lnTo>
                    <a:lnTo>
                      <a:pt x="513850" y="82837"/>
                    </a:lnTo>
                    <a:cubicBezTo>
                      <a:pt x="569614" y="62791"/>
                      <a:pt x="613182" y="34196"/>
                      <a:pt x="636352" y="2"/>
                    </a:cubicBezTo>
                    <a:cubicBezTo>
                      <a:pt x="636352" y="66160"/>
                      <a:pt x="556223" y="122924"/>
                      <a:pt x="442024" y="147171"/>
                    </a:cubicBezTo>
                    <a:lnTo>
                      <a:pt x="414615" y="151442"/>
                    </a:lnTo>
                    <a:lnTo>
                      <a:pt x="386901" y="172816"/>
                    </a:lnTo>
                    <a:cubicBezTo>
                      <a:pt x="378107" y="175625"/>
                      <a:pt x="367635" y="177899"/>
                      <a:pt x="356006" y="179470"/>
                    </a:cubicBezTo>
                    <a:lnTo>
                      <a:pt x="341569" y="180401"/>
                    </a:lnTo>
                    <a:lnTo>
                      <a:pt x="357061" y="617110"/>
                    </a:lnTo>
                    <a:lnTo>
                      <a:pt x="386900" y="645702"/>
                    </a:lnTo>
                    <a:cubicBezTo>
                      <a:pt x="404489" y="670699"/>
                      <a:pt x="415368" y="705233"/>
                      <a:pt x="415368" y="743377"/>
                    </a:cubicBezTo>
                    <a:cubicBezTo>
                      <a:pt x="415368" y="781522"/>
                      <a:pt x="404489" y="816055"/>
                      <a:pt x="386900" y="841052"/>
                    </a:cubicBezTo>
                    <a:lnTo>
                      <a:pt x="369179" y="858032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40A3BF01-4CD5-990F-5D41-E11BCDA5A616}"/>
                  </a:ext>
                </a:extLst>
              </p:cNvPr>
              <p:cNvSpPr/>
              <p:nvPr/>
            </p:nvSpPr>
            <p:spPr bwMode="auto">
              <a:xfrm>
                <a:off x="-4930409" y="6381278"/>
                <a:ext cx="270030" cy="36004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楕円 80">
                <a:extLst>
                  <a:ext uri="{FF2B5EF4-FFF2-40B4-BE49-F238E27FC236}">
                    <a16:creationId xmlns:a16="http://schemas.microsoft.com/office/drawing/2014/main" id="{BCB648EC-908A-EEE3-608D-A48AB9EA4153}"/>
                  </a:ext>
                </a:extLst>
              </p:cNvPr>
              <p:cNvSpPr/>
              <p:nvPr/>
            </p:nvSpPr>
            <p:spPr bwMode="auto">
              <a:xfrm>
                <a:off x="-5321305" y="4531768"/>
                <a:ext cx="1819446" cy="2102044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楕円 80">
                <a:extLst>
                  <a:ext uri="{FF2B5EF4-FFF2-40B4-BE49-F238E27FC236}">
                    <a16:creationId xmlns:a16="http://schemas.microsoft.com/office/drawing/2014/main" id="{C9AB7B1D-8DE7-2C29-7B96-009C069E30E0}"/>
                  </a:ext>
                </a:extLst>
              </p:cNvPr>
              <p:cNvSpPr/>
              <p:nvPr/>
            </p:nvSpPr>
            <p:spPr bwMode="auto">
              <a:xfrm>
                <a:off x="-5214625" y="4473819"/>
                <a:ext cx="1606086" cy="2217942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EE969AB-5691-A445-A984-4566AD1F6E70}"/>
                </a:ext>
              </a:extLst>
            </p:cNvPr>
            <p:cNvGrpSpPr/>
            <p:nvPr/>
          </p:nvGrpSpPr>
          <p:grpSpPr>
            <a:xfrm>
              <a:off x="-5632236" y="4103722"/>
              <a:ext cx="2441310" cy="2947054"/>
              <a:chOff x="-5632236" y="3406785"/>
              <a:chExt cx="2441310" cy="294705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60943B2B-40C0-D647-FFA2-9BE9FE594E96}"/>
                  </a:ext>
                </a:extLst>
              </p:cNvPr>
              <p:cNvGrpSpPr/>
              <p:nvPr/>
            </p:nvGrpSpPr>
            <p:grpSpPr>
              <a:xfrm flipH="1">
                <a:off x="-5523045" y="4860576"/>
                <a:ext cx="870202" cy="336158"/>
                <a:chOff x="2802619" y="2501584"/>
                <a:chExt cx="870202" cy="336158"/>
              </a:xfrm>
            </p:grpSpPr>
            <p:sp>
              <p:nvSpPr>
                <p:cNvPr id="53" name="月 52">
                  <a:extLst>
                    <a:ext uri="{FF2B5EF4-FFF2-40B4-BE49-F238E27FC236}">
                      <a16:creationId xmlns:a16="http://schemas.microsoft.com/office/drawing/2014/main" id="{02C76FE5-ECF7-CE73-46BA-5C0B5858C085}"/>
                    </a:ext>
                  </a:extLst>
                </p:cNvPr>
                <p:cNvSpPr/>
                <p:nvPr/>
              </p:nvSpPr>
              <p:spPr bwMode="auto">
                <a:xfrm rot="17100000">
                  <a:off x="3188112" y="2238941"/>
                  <a:ext cx="222065" cy="747352"/>
                </a:xfrm>
                <a:prstGeom prst="moon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" name="月 53">
                  <a:extLst>
                    <a:ext uri="{FF2B5EF4-FFF2-40B4-BE49-F238E27FC236}">
                      <a16:creationId xmlns:a16="http://schemas.microsoft.com/office/drawing/2014/main" id="{36237F76-09B8-AE2F-256B-A2F035C695D4}"/>
                    </a:ext>
                  </a:extLst>
                </p:cNvPr>
                <p:cNvSpPr/>
                <p:nvPr/>
              </p:nvSpPr>
              <p:spPr bwMode="auto">
                <a:xfrm rot="18851280">
                  <a:off x="3065262" y="2353034"/>
                  <a:ext cx="222065" cy="747352"/>
                </a:xfrm>
                <a:prstGeom prst="moon">
                  <a:avLst>
                    <a:gd name="adj" fmla="val 76791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2019DAF7-2F32-CE1A-0DDD-183071238E37}"/>
                  </a:ext>
                </a:extLst>
              </p:cNvPr>
              <p:cNvGrpSpPr/>
              <p:nvPr/>
            </p:nvGrpSpPr>
            <p:grpSpPr>
              <a:xfrm>
                <a:off x="-4113000" y="4860576"/>
                <a:ext cx="870202" cy="336158"/>
                <a:chOff x="2802619" y="2501584"/>
                <a:chExt cx="870202" cy="336158"/>
              </a:xfrm>
            </p:grpSpPr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1DEB0726-F1CB-46A7-37A3-581CD1083379}"/>
                    </a:ext>
                  </a:extLst>
                </p:cNvPr>
                <p:cNvSpPr/>
                <p:nvPr/>
              </p:nvSpPr>
              <p:spPr bwMode="auto">
                <a:xfrm rot="17100000">
                  <a:off x="3188112" y="2238941"/>
                  <a:ext cx="222065" cy="747352"/>
                </a:xfrm>
                <a:prstGeom prst="moon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月 51">
                  <a:extLst>
                    <a:ext uri="{FF2B5EF4-FFF2-40B4-BE49-F238E27FC236}">
                      <a16:creationId xmlns:a16="http://schemas.microsoft.com/office/drawing/2014/main" id="{4E7B075B-1282-CC26-D9AD-1B5A59D442B3}"/>
                    </a:ext>
                  </a:extLst>
                </p:cNvPr>
                <p:cNvSpPr/>
                <p:nvPr/>
              </p:nvSpPr>
              <p:spPr bwMode="auto">
                <a:xfrm rot="18851280">
                  <a:off x="3065262" y="2353034"/>
                  <a:ext cx="222065" cy="747352"/>
                </a:xfrm>
                <a:prstGeom prst="moon">
                  <a:avLst>
                    <a:gd name="adj" fmla="val 76791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144CB2A7-A564-22A4-F13D-3A1B58A4F861}"/>
                  </a:ext>
                </a:extLst>
              </p:cNvPr>
              <p:cNvSpPr/>
              <p:nvPr/>
            </p:nvSpPr>
            <p:spPr bwMode="auto">
              <a:xfrm rot="10800000">
                <a:off x="-5632236" y="3406785"/>
                <a:ext cx="2441310" cy="2806658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8CF6FCD-0697-3DEB-AE2B-D9958CA99194}"/>
                  </a:ext>
                </a:extLst>
              </p:cNvPr>
              <p:cNvSpPr/>
              <p:nvPr/>
            </p:nvSpPr>
            <p:spPr bwMode="auto">
              <a:xfrm>
                <a:off x="-5065163" y="4882180"/>
                <a:ext cx="1318671" cy="1453432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339DBD78-F37A-4A38-3563-8FF3A725BAD3}"/>
                  </a:ext>
                </a:extLst>
              </p:cNvPr>
              <p:cNvSpPr/>
              <p:nvPr/>
            </p:nvSpPr>
            <p:spPr bwMode="auto">
              <a:xfrm>
                <a:off x="-5079784" y="4818847"/>
                <a:ext cx="1347913" cy="1534992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FDE95D3F-0A18-845A-6B59-A3BB34C4ADB7}"/>
                  </a:ext>
                </a:extLst>
              </p:cNvPr>
              <p:cNvSpPr/>
              <p:nvPr/>
            </p:nvSpPr>
            <p:spPr bwMode="auto">
              <a:xfrm>
                <a:off x="-4638937" y="4810860"/>
                <a:ext cx="456713" cy="71083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921F8AE-B8DB-7114-8593-1E96B2AE5D15}"/>
                </a:ext>
              </a:extLst>
            </p:cNvPr>
            <p:cNvSpPr/>
            <p:nvPr/>
          </p:nvSpPr>
          <p:spPr bwMode="auto">
            <a:xfrm rot="10800000">
              <a:off x="-5197716" y="5212416"/>
              <a:ext cx="1582033" cy="206328"/>
            </a:xfrm>
            <a:custGeom>
              <a:avLst/>
              <a:gdLst>
                <a:gd name="connsiteX0" fmla="*/ 412656 w 1582033"/>
                <a:gd name="connsiteY0" fmla="*/ 206328 h 206328"/>
                <a:gd name="connsiteX1" fmla="*/ 309492 w 1582033"/>
                <a:gd name="connsiteY1" fmla="*/ 206328 h 206328"/>
                <a:gd name="connsiteX2" fmla="*/ 206328 w 1582033"/>
                <a:gd name="connsiteY2" fmla="*/ 103164 h 206328"/>
                <a:gd name="connsiteX3" fmla="*/ 103164 w 1582033"/>
                <a:gd name="connsiteY3" fmla="*/ 206328 h 206328"/>
                <a:gd name="connsiteX4" fmla="*/ 0 w 1582033"/>
                <a:gd name="connsiteY4" fmla="*/ 206328 h 206328"/>
                <a:gd name="connsiteX5" fmla="*/ 206328 w 1582033"/>
                <a:gd name="connsiteY5" fmla="*/ 0 h 206328"/>
                <a:gd name="connsiteX6" fmla="*/ 412656 w 1582033"/>
                <a:gd name="connsiteY6" fmla="*/ 206328 h 206328"/>
                <a:gd name="connsiteX7" fmla="*/ 1582033 w 1582033"/>
                <a:gd name="connsiteY7" fmla="*/ 206328 h 206328"/>
                <a:gd name="connsiteX8" fmla="*/ 1478869 w 1582033"/>
                <a:gd name="connsiteY8" fmla="*/ 206328 h 206328"/>
                <a:gd name="connsiteX9" fmla="*/ 1375705 w 1582033"/>
                <a:gd name="connsiteY9" fmla="*/ 103164 h 206328"/>
                <a:gd name="connsiteX10" fmla="*/ 1272541 w 1582033"/>
                <a:gd name="connsiteY10" fmla="*/ 206328 h 206328"/>
                <a:gd name="connsiteX11" fmla="*/ 1169377 w 1582033"/>
                <a:gd name="connsiteY11" fmla="*/ 206328 h 206328"/>
                <a:gd name="connsiteX12" fmla="*/ 1375705 w 1582033"/>
                <a:gd name="connsiteY12" fmla="*/ 0 h 206328"/>
                <a:gd name="connsiteX13" fmla="*/ 1582033 w 1582033"/>
                <a:gd name="connsiteY13" fmla="*/ 206328 h 20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82033" h="206328">
                  <a:moveTo>
                    <a:pt x="412656" y="206328"/>
                  </a:moveTo>
                  <a:lnTo>
                    <a:pt x="309492" y="206328"/>
                  </a:lnTo>
                  <a:cubicBezTo>
                    <a:pt x="309492" y="149352"/>
                    <a:pt x="263304" y="103164"/>
                    <a:pt x="206328" y="103164"/>
                  </a:cubicBezTo>
                  <a:cubicBezTo>
                    <a:pt x="149352" y="103164"/>
                    <a:pt x="103164" y="149352"/>
                    <a:pt x="103164" y="206328"/>
                  </a:cubicBezTo>
                  <a:lnTo>
                    <a:pt x="0" y="206328"/>
                  </a:lnTo>
                  <a:cubicBezTo>
                    <a:pt x="0" y="92376"/>
                    <a:pt x="92376" y="0"/>
                    <a:pt x="206328" y="0"/>
                  </a:cubicBezTo>
                  <a:cubicBezTo>
                    <a:pt x="320280" y="0"/>
                    <a:pt x="412656" y="92376"/>
                    <a:pt x="412656" y="206328"/>
                  </a:cubicBezTo>
                  <a:close/>
                  <a:moveTo>
                    <a:pt x="1582033" y="206328"/>
                  </a:moveTo>
                  <a:lnTo>
                    <a:pt x="1478869" y="206328"/>
                  </a:lnTo>
                  <a:cubicBezTo>
                    <a:pt x="1478869" y="149352"/>
                    <a:pt x="1432681" y="103164"/>
                    <a:pt x="1375705" y="103164"/>
                  </a:cubicBezTo>
                  <a:cubicBezTo>
                    <a:pt x="1318729" y="103164"/>
                    <a:pt x="1272541" y="149352"/>
                    <a:pt x="1272541" y="206328"/>
                  </a:cubicBezTo>
                  <a:lnTo>
                    <a:pt x="1169377" y="206328"/>
                  </a:lnTo>
                  <a:cubicBezTo>
                    <a:pt x="1169377" y="92376"/>
                    <a:pt x="1261753" y="0"/>
                    <a:pt x="1375705" y="0"/>
                  </a:cubicBezTo>
                  <a:cubicBezTo>
                    <a:pt x="1489657" y="0"/>
                    <a:pt x="1582033" y="92376"/>
                    <a:pt x="1582033" y="2063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3735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3B586EC-0D51-9136-B230-46EBA06D878B}"/>
              </a:ext>
            </a:extLst>
          </p:cNvPr>
          <p:cNvSpPr txBox="1"/>
          <p:nvPr/>
        </p:nvSpPr>
        <p:spPr>
          <a:xfrm>
            <a:off x="762000" y="1630392"/>
            <a:ext cx="8382000" cy="364222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利用禁止</a:t>
            </a:r>
            <a:endParaRPr lang="en-US" altLang="zh-TW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C7323F24-08BB-0D3E-1ACB-A487E2CD5384}"/>
              </a:ext>
            </a:extLst>
          </p:cNvPr>
          <p:cNvSpPr/>
          <p:nvPr/>
        </p:nvSpPr>
        <p:spPr>
          <a:xfrm>
            <a:off x="87512" y="83625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E93CC2A-2F8E-2D6B-A96F-2F25CEC65923}"/>
              </a:ext>
            </a:extLst>
          </p:cNvPr>
          <p:cNvSpPr txBox="1"/>
          <p:nvPr/>
        </p:nvSpPr>
        <p:spPr>
          <a:xfrm>
            <a:off x="786800" y="1839036"/>
            <a:ext cx="8328473" cy="316195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190500"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</a:rPr>
              <a:t>利用不可</a:t>
            </a:r>
            <a:endParaRPr lang="en-US" altLang="zh-TW" sz="8800" dirty="0">
              <a:ln w="190500">
                <a:solidFill>
                  <a:srgbClr val="FFFF00"/>
                </a:solidFill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AD75685-959C-58C4-A55C-8827F8C62AC4}"/>
              </a:ext>
            </a:extLst>
          </p:cNvPr>
          <p:cNvSpPr txBox="1"/>
          <p:nvPr/>
        </p:nvSpPr>
        <p:spPr>
          <a:xfrm>
            <a:off x="786800" y="1839036"/>
            <a:ext cx="8328473" cy="316195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2"/>
                </a:solidFill>
                <a:effectLst/>
              </a:rPr>
              <a:t>利用不可</a:t>
            </a:r>
            <a:endParaRPr lang="en-US" altLang="zh-TW" sz="8800" dirty="0">
              <a:ln w="38100">
                <a:noFill/>
              </a:ln>
              <a:solidFill>
                <a:schemeClr val="tx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929642" y="398909"/>
            <a:ext cx="8046718" cy="286943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</a:rPr>
              <a:t>取り込み中から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利用でけへんのや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2F9E9F1-3D82-6982-EBB4-3349BA4F5C8A}"/>
              </a:ext>
            </a:extLst>
          </p:cNvPr>
          <p:cNvGrpSpPr/>
          <p:nvPr/>
        </p:nvGrpSpPr>
        <p:grpSpPr>
          <a:xfrm>
            <a:off x="1143000" y="3479997"/>
            <a:ext cx="7620000" cy="2979094"/>
            <a:chOff x="3435510" y="2592402"/>
            <a:chExt cx="3356214" cy="1312136"/>
          </a:xfrm>
        </p:grpSpPr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9816A31E-CA57-2C1D-0D54-E4527EFF3781}"/>
                </a:ext>
              </a:extLst>
            </p:cNvPr>
            <p:cNvSpPr/>
            <p:nvPr/>
          </p:nvSpPr>
          <p:spPr bwMode="auto">
            <a:xfrm>
              <a:off x="4481699" y="2592402"/>
              <a:ext cx="1263840" cy="12638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264C55EA-1D89-AFE7-D200-ABCE986973BC}"/>
                </a:ext>
              </a:extLst>
            </p:cNvPr>
            <p:cNvSpPr/>
            <p:nvPr/>
          </p:nvSpPr>
          <p:spPr bwMode="auto">
            <a:xfrm rot="5400000">
              <a:off x="4970497" y="2991093"/>
              <a:ext cx="308096" cy="622780"/>
            </a:xfrm>
            <a:prstGeom prst="moon">
              <a:avLst>
                <a:gd name="adj" fmla="val 8750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1C6CDA85-2643-3231-7B3C-415A8D37A444}"/>
                </a:ext>
              </a:extLst>
            </p:cNvPr>
            <p:cNvGrpSpPr/>
            <p:nvPr/>
          </p:nvGrpSpPr>
          <p:grpSpPr>
            <a:xfrm>
              <a:off x="3435510" y="2627278"/>
              <a:ext cx="3356214" cy="1277260"/>
              <a:chOff x="1700245" y="4357716"/>
              <a:chExt cx="3356214" cy="1277260"/>
            </a:xfrm>
            <a:solidFill>
              <a:schemeClr val="tx1"/>
            </a:solidFill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7988E0C-6A65-BC4F-AB27-F4C144E621BB}"/>
                  </a:ext>
                </a:extLst>
              </p:cNvPr>
              <p:cNvSpPr/>
              <p:nvPr/>
            </p:nvSpPr>
            <p:spPr bwMode="auto">
              <a:xfrm rot="1800000" flipH="1">
                <a:off x="4009205" y="4357716"/>
                <a:ext cx="1047254" cy="1277259"/>
              </a:xfrm>
              <a:custGeom>
                <a:avLst/>
                <a:gdLst>
                  <a:gd name="connsiteX0" fmla="*/ 1168040 w 2304067"/>
                  <a:gd name="connsiteY0" fmla="*/ 1271 h 2810103"/>
                  <a:gd name="connsiteX1" fmla="*/ 987400 w 2304067"/>
                  <a:gd name="connsiteY1" fmla="*/ 141696 h 2810103"/>
                  <a:gd name="connsiteX2" fmla="*/ 810733 w 2304067"/>
                  <a:gd name="connsiteY2" fmla="*/ 1302552 h 2810103"/>
                  <a:gd name="connsiteX3" fmla="*/ 741474 w 2304067"/>
                  <a:gd name="connsiteY3" fmla="*/ 1293877 h 2810103"/>
                  <a:gd name="connsiteX4" fmla="*/ 711954 w 2304067"/>
                  <a:gd name="connsiteY4" fmla="*/ 277056 h 2810103"/>
                  <a:gd name="connsiteX5" fmla="*/ 566496 w 2304067"/>
                  <a:gd name="connsiteY5" fmla="*/ 131598 h 2810103"/>
                  <a:gd name="connsiteX6" fmla="*/ 421038 w 2304067"/>
                  <a:gd name="connsiteY6" fmla="*/ 277056 h 2810103"/>
                  <a:gd name="connsiteX7" fmla="*/ 392412 w 2304067"/>
                  <a:gd name="connsiteY7" fmla="*/ 1250156 h 2810103"/>
                  <a:gd name="connsiteX8" fmla="*/ 346838 w 2304067"/>
                  <a:gd name="connsiteY8" fmla="*/ 1244448 h 2810103"/>
                  <a:gd name="connsiteX9" fmla="*/ 310919 w 2304067"/>
                  <a:gd name="connsiteY9" fmla="*/ 1061482 h 2810103"/>
                  <a:gd name="connsiteX10" fmla="*/ 222463 w 2304067"/>
                  <a:gd name="connsiteY10" fmla="*/ 571748 h 2810103"/>
                  <a:gd name="connsiteX11" fmla="*/ 96480 w 2304067"/>
                  <a:gd name="connsiteY11" fmla="*/ 476332 h 2810103"/>
                  <a:gd name="connsiteX12" fmla="*/ 1063 w 2304067"/>
                  <a:gd name="connsiteY12" fmla="*/ 602316 h 2810103"/>
                  <a:gd name="connsiteX13" fmla="*/ 86963 w 2304067"/>
                  <a:gd name="connsiteY13" fmla="*/ 1444537 h 2810103"/>
                  <a:gd name="connsiteX14" fmla="*/ 20502 w 2304067"/>
                  <a:gd name="connsiteY14" fmla="*/ 1975152 h 2810103"/>
                  <a:gd name="connsiteX15" fmla="*/ 665040 w 2304067"/>
                  <a:gd name="connsiteY15" fmla="*/ 2804268 h 2810103"/>
                  <a:gd name="connsiteX16" fmla="*/ 1480916 w 2304067"/>
                  <a:gd name="connsiteY16" fmla="*/ 2234590 h 2810103"/>
                  <a:gd name="connsiteX17" fmla="*/ 1483155 w 2304067"/>
                  <a:gd name="connsiteY17" fmla="*/ 2221931 h 2810103"/>
                  <a:gd name="connsiteX18" fmla="*/ 2204609 w 2304067"/>
                  <a:gd name="connsiteY18" fmla="*/ 1731614 h 2810103"/>
                  <a:gd name="connsiteX19" fmla="*/ 2271930 w 2304067"/>
                  <a:gd name="connsiteY19" fmla="*/ 1444909 h 2810103"/>
                  <a:gd name="connsiteX20" fmla="*/ 1980575 w 2304067"/>
                  <a:gd name="connsiteY20" fmla="*/ 1401969 h 2810103"/>
                  <a:gd name="connsiteX21" fmla="*/ 1552639 w 2304067"/>
                  <a:gd name="connsiteY21" fmla="*/ 1692806 h 2810103"/>
                  <a:gd name="connsiteX22" fmla="*/ 1580028 w 2304067"/>
                  <a:gd name="connsiteY22" fmla="*/ 1474133 h 2810103"/>
                  <a:gd name="connsiteX23" fmla="*/ 1588668 w 2304067"/>
                  <a:gd name="connsiteY23" fmla="*/ 1438002 h 2810103"/>
                  <a:gd name="connsiteX24" fmla="*/ 1807610 w 2304067"/>
                  <a:gd name="connsiteY24" fmla="*/ 472638 h 2810103"/>
                  <a:gd name="connsiteX25" fmla="*/ 1702519 w 2304067"/>
                  <a:gd name="connsiteY25" fmla="*/ 295797 h 2810103"/>
                  <a:gd name="connsiteX26" fmla="*/ 1525679 w 2304067"/>
                  <a:gd name="connsiteY26" fmla="*/ 400888 h 2810103"/>
                  <a:gd name="connsiteX27" fmla="*/ 1253055 w 2304067"/>
                  <a:gd name="connsiteY27" fmla="*/ 1357954 h 2810103"/>
                  <a:gd name="connsiteX28" fmla="*/ 1190430 w 2304067"/>
                  <a:gd name="connsiteY28" fmla="*/ 1350110 h 2810103"/>
                  <a:gd name="connsiteX29" fmla="*/ 1200681 w 2304067"/>
                  <a:gd name="connsiteY29" fmla="*/ 1257999 h 2810103"/>
                  <a:gd name="connsiteX30" fmla="*/ 1308466 w 2304067"/>
                  <a:gd name="connsiteY30" fmla="*/ 181911 h 2810103"/>
                  <a:gd name="connsiteX31" fmla="*/ 1168040 w 2304067"/>
                  <a:gd name="connsiteY31" fmla="*/ 1271 h 281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304067" h="2810103">
                    <a:moveTo>
                      <a:pt x="1168040" y="1271"/>
                    </a:moveTo>
                    <a:cubicBezTo>
                      <a:pt x="1079381" y="-9834"/>
                      <a:pt x="998505" y="53037"/>
                      <a:pt x="987400" y="141696"/>
                    </a:cubicBezTo>
                    <a:lnTo>
                      <a:pt x="810733" y="1302552"/>
                    </a:lnTo>
                    <a:lnTo>
                      <a:pt x="741474" y="1293877"/>
                    </a:lnTo>
                    <a:lnTo>
                      <a:pt x="711954" y="277056"/>
                    </a:lnTo>
                    <a:cubicBezTo>
                      <a:pt x="711954" y="196722"/>
                      <a:pt x="646830" y="131598"/>
                      <a:pt x="566496" y="131598"/>
                    </a:cubicBezTo>
                    <a:cubicBezTo>
                      <a:pt x="486162" y="131598"/>
                      <a:pt x="421038" y="196722"/>
                      <a:pt x="421038" y="277056"/>
                    </a:cubicBezTo>
                    <a:lnTo>
                      <a:pt x="392412" y="1250156"/>
                    </a:lnTo>
                    <a:lnTo>
                      <a:pt x="346838" y="1244448"/>
                    </a:lnTo>
                    <a:lnTo>
                      <a:pt x="310919" y="1061482"/>
                    </a:lnTo>
                    <a:cubicBezTo>
                      <a:pt x="277824" y="897252"/>
                      <a:pt x="244729" y="733022"/>
                      <a:pt x="222463" y="571748"/>
                    </a:cubicBezTo>
                    <a:cubicBezTo>
                      <a:pt x="214022" y="510610"/>
                      <a:pt x="157618" y="467891"/>
                      <a:pt x="96480" y="476332"/>
                    </a:cubicBezTo>
                    <a:cubicBezTo>
                      <a:pt x="35342" y="484773"/>
                      <a:pt x="-7378" y="541178"/>
                      <a:pt x="1063" y="602316"/>
                    </a:cubicBezTo>
                    <a:lnTo>
                      <a:pt x="86963" y="1444537"/>
                    </a:lnTo>
                    <a:lnTo>
                      <a:pt x="20502" y="1975152"/>
                    </a:lnTo>
                    <a:cubicBezTo>
                      <a:pt x="-30468" y="2382090"/>
                      <a:pt x="258101" y="2753298"/>
                      <a:pt x="665040" y="2804268"/>
                    </a:cubicBezTo>
                    <a:cubicBezTo>
                      <a:pt x="1046544" y="2852052"/>
                      <a:pt x="1396645" y="2601414"/>
                      <a:pt x="1480916" y="2234590"/>
                    </a:cubicBezTo>
                    <a:lnTo>
                      <a:pt x="1483155" y="2221931"/>
                    </a:lnTo>
                    <a:lnTo>
                      <a:pt x="2204609" y="1731614"/>
                    </a:lnTo>
                    <a:cubicBezTo>
                      <a:pt x="2303655" y="1664299"/>
                      <a:pt x="2333796" y="1535938"/>
                      <a:pt x="2271930" y="1444909"/>
                    </a:cubicBezTo>
                    <a:cubicBezTo>
                      <a:pt x="2210065" y="1353880"/>
                      <a:pt x="2079621" y="1334655"/>
                      <a:pt x="1980575" y="1401969"/>
                    </a:cubicBezTo>
                    <a:lnTo>
                      <a:pt x="1552639" y="1692806"/>
                    </a:lnTo>
                    <a:lnTo>
                      <a:pt x="1580028" y="1474133"/>
                    </a:lnTo>
                    <a:lnTo>
                      <a:pt x="1588668" y="1438002"/>
                    </a:lnTo>
                    <a:cubicBezTo>
                      <a:pt x="1661648" y="1116214"/>
                      <a:pt x="1725547" y="795088"/>
                      <a:pt x="1807610" y="472638"/>
                    </a:cubicBezTo>
                    <a:cubicBezTo>
                      <a:pt x="1827423" y="394785"/>
                      <a:pt x="1780373" y="315611"/>
                      <a:pt x="1702519" y="295797"/>
                    </a:cubicBezTo>
                    <a:cubicBezTo>
                      <a:pt x="1624666" y="275984"/>
                      <a:pt x="1545492" y="323034"/>
                      <a:pt x="1525679" y="400888"/>
                    </a:cubicBezTo>
                    <a:lnTo>
                      <a:pt x="1253055" y="1357954"/>
                    </a:lnTo>
                    <a:lnTo>
                      <a:pt x="1190430" y="1350110"/>
                    </a:lnTo>
                    <a:lnTo>
                      <a:pt x="1200681" y="1257999"/>
                    </a:lnTo>
                    <a:cubicBezTo>
                      <a:pt x="1236609" y="899303"/>
                      <a:pt x="1263677" y="539497"/>
                      <a:pt x="1308466" y="181911"/>
                    </a:cubicBezTo>
                    <a:cubicBezTo>
                      <a:pt x="1319570" y="93251"/>
                      <a:pt x="1256699" y="12376"/>
                      <a:pt x="1168040" y="127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CA0CD9B2-B889-B9CC-442A-8CF22B2C1149}"/>
                  </a:ext>
                </a:extLst>
              </p:cNvPr>
              <p:cNvSpPr/>
              <p:nvPr/>
            </p:nvSpPr>
            <p:spPr bwMode="auto">
              <a:xfrm rot="19800000">
                <a:off x="1700245" y="4357717"/>
                <a:ext cx="1047254" cy="1277259"/>
              </a:xfrm>
              <a:custGeom>
                <a:avLst/>
                <a:gdLst>
                  <a:gd name="connsiteX0" fmla="*/ 1168040 w 2304067"/>
                  <a:gd name="connsiteY0" fmla="*/ 1271 h 2810103"/>
                  <a:gd name="connsiteX1" fmla="*/ 987400 w 2304067"/>
                  <a:gd name="connsiteY1" fmla="*/ 141696 h 2810103"/>
                  <a:gd name="connsiteX2" fmla="*/ 810733 w 2304067"/>
                  <a:gd name="connsiteY2" fmla="*/ 1302552 h 2810103"/>
                  <a:gd name="connsiteX3" fmla="*/ 741474 w 2304067"/>
                  <a:gd name="connsiteY3" fmla="*/ 1293877 h 2810103"/>
                  <a:gd name="connsiteX4" fmla="*/ 711954 w 2304067"/>
                  <a:gd name="connsiteY4" fmla="*/ 277056 h 2810103"/>
                  <a:gd name="connsiteX5" fmla="*/ 566496 w 2304067"/>
                  <a:gd name="connsiteY5" fmla="*/ 131598 h 2810103"/>
                  <a:gd name="connsiteX6" fmla="*/ 421038 w 2304067"/>
                  <a:gd name="connsiteY6" fmla="*/ 277056 h 2810103"/>
                  <a:gd name="connsiteX7" fmla="*/ 392412 w 2304067"/>
                  <a:gd name="connsiteY7" fmla="*/ 1250156 h 2810103"/>
                  <a:gd name="connsiteX8" fmla="*/ 346838 w 2304067"/>
                  <a:gd name="connsiteY8" fmla="*/ 1244448 h 2810103"/>
                  <a:gd name="connsiteX9" fmla="*/ 310919 w 2304067"/>
                  <a:gd name="connsiteY9" fmla="*/ 1061482 h 2810103"/>
                  <a:gd name="connsiteX10" fmla="*/ 222463 w 2304067"/>
                  <a:gd name="connsiteY10" fmla="*/ 571748 h 2810103"/>
                  <a:gd name="connsiteX11" fmla="*/ 96480 w 2304067"/>
                  <a:gd name="connsiteY11" fmla="*/ 476332 h 2810103"/>
                  <a:gd name="connsiteX12" fmla="*/ 1063 w 2304067"/>
                  <a:gd name="connsiteY12" fmla="*/ 602316 h 2810103"/>
                  <a:gd name="connsiteX13" fmla="*/ 86963 w 2304067"/>
                  <a:gd name="connsiteY13" fmla="*/ 1444537 h 2810103"/>
                  <a:gd name="connsiteX14" fmla="*/ 20502 w 2304067"/>
                  <a:gd name="connsiteY14" fmla="*/ 1975152 h 2810103"/>
                  <a:gd name="connsiteX15" fmla="*/ 665040 w 2304067"/>
                  <a:gd name="connsiteY15" fmla="*/ 2804268 h 2810103"/>
                  <a:gd name="connsiteX16" fmla="*/ 1480916 w 2304067"/>
                  <a:gd name="connsiteY16" fmla="*/ 2234590 h 2810103"/>
                  <a:gd name="connsiteX17" fmla="*/ 1483155 w 2304067"/>
                  <a:gd name="connsiteY17" fmla="*/ 2221931 h 2810103"/>
                  <a:gd name="connsiteX18" fmla="*/ 2204609 w 2304067"/>
                  <a:gd name="connsiteY18" fmla="*/ 1731614 h 2810103"/>
                  <a:gd name="connsiteX19" fmla="*/ 2271930 w 2304067"/>
                  <a:gd name="connsiteY19" fmla="*/ 1444909 h 2810103"/>
                  <a:gd name="connsiteX20" fmla="*/ 1980575 w 2304067"/>
                  <a:gd name="connsiteY20" fmla="*/ 1401969 h 2810103"/>
                  <a:gd name="connsiteX21" fmla="*/ 1552639 w 2304067"/>
                  <a:gd name="connsiteY21" fmla="*/ 1692806 h 2810103"/>
                  <a:gd name="connsiteX22" fmla="*/ 1580028 w 2304067"/>
                  <a:gd name="connsiteY22" fmla="*/ 1474133 h 2810103"/>
                  <a:gd name="connsiteX23" fmla="*/ 1588668 w 2304067"/>
                  <a:gd name="connsiteY23" fmla="*/ 1438002 h 2810103"/>
                  <a:gd name="connsiteX24" fmla="*/ 1807610 w 2304067"/>
                  <a:gd name="connsiteY24" fmla="*/ 472638 h 2810103"/>
                  <a:gd name="connsiteX25" fmla="*/ 1702519 w 2304067"/>
                  <a:gd name="connsiteY25" fmla="*/ 295797 h 2810103"/>
                  <a:gd name="connsiteX26" fmla="*/ 1525679 w 2304067"/>
                  <a:gd name="connsiteY26" fmla="*/ 400888 h 2810103"/>
                  <a:gd name="connsiteX27" fmla="*/ 1253055 w 2304067"/>
                  <a:gd name="connsiteY27" fmla="*/ 1357954 h 2810103"/>
                  <a:gd name="connsiteX28" fmla="*/ 1190430 w 2304067"/>
                  <a:gd name="connsiteY28" fmla="*/ 1350110 h 2810103"/>
                  <a:gd name="connsiteX29" fmla="*/ 1200681 w 2304067"/>
                  <a:gd name="connsiteY29" fmla="*/ 1257999 h 2810103"/>
                  <a:gd name="connsiteX30" fmla="*/ 1308466 w 2304067"/>
                  <a:gd name="connsiteY30" fmla="*/ 181911 h 2810103"/>
                  <a:gd name="connsiteX31" fmla="*/ 1168040 w 2304067"/>
                  <a:gd name="connsiteY31" fmla="*/ 1271 h 281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304067" h="2810103">
                    <a:moveTo>
                      <a:pt x="1168040" y="1271"/>
                    </a:moveTo>
                    <a:cubicBezTo>
                      <a:pt x="1079381" y="-9834"/>
                      <a:pt x="998505" y="53037"/>
                      <a:pt x="987400" y="141696"/>
                    </a:cubicBezTo>
                    <a:lnTo>
                      <a:pt x="810733" y="1302552"/>
                    </a:lnTo>
                    <a:lnTo>
                      <a:pt x="741474" y="1293877"/>
                    </a:lnTo>
                    <a:lnTo>
                      <a:pt x="711954" y="277056"/>
                    </a:lnTo>
                    <a:cubicBezTo>
                      <a:pt x="711954" y="196722"/>
                      <a:pt x="646830" y="131598"/>
                      <a:pt x="566496" y="131598"/>
                    </a:cubicBezTo>
                    <a:cubicBezTo>
                      <a:pt x="486162" y="131598"/>
                      <a:pt x="421038" y="196722"/>
                      <a:pt x="421038" y="277056"/>
                    </a:cubicBezTo>
                    <a:lnTo>
                      <a:pt x="392412" y="1250156"/>
                    </a:lnTo>
                    <a:lnTo>
                      <a:pt x="346838" y="1244448"/>
                    </a:lnTo>
                    <a:lnTo>
                      <a:pt x="310919" y="1061482"/>
                    </a:lnTo>
                    <a:cubicBezTo>
                      <a:pt x="277824" y="897252"/>
                      <a:pt x="244729" y="733022"/>
                      <a:pt x="222463" y="571748"/>
                    </a:cubicBezTo>
                    <a:cubicBezTo>
                      <a:pt x="214022" y="510610"/>
                      <a:pt x="157618" y="467891"/>
                      <a:pt x="96480" y="476332"/>
                    </a:cubicBezTo>
                    <a:cubicBezTo>
                      <a:pt x="35342" y="484773"/>
                      <a:pt x="-7378" y="541178"/>
                      <a:pt x="1063" y="602316"/>
                    </a:cubicBezTo>
                    <a:lnTo>
                      <a:pt x="86963" y="1444537"/>
                    </a:lnTo>
                    <a:lnTo>
                      <a:pt x="20502" y="1975152"/>
                    </a:lnTo>
                    <a:cubicBezTo>
                      <a:pt x="-30468" y="2382090"/>
                      <a:pt x="258101" y="2753298"/>
                      <a:pt x="665040" y="2804268"/>
                    </a:cubicBezTo>
                    <a:cubicBezTo>
                      <a:pt x="1046544" y="2852052"/>
                      <a:pt x="1396645" y="2601414"/>
                      <a:pt x="1480916" y="2234590"/>
                    </a:cubicBezTo>
                    <a:lnTo>
                      <a:pt x="1483155" y="2221931"/>
                    </a:lnTo>
                    <a:lnTo>
                      <a:pt x="2204609" y="1731614"/>
                    </a:lnTo>
                    <a:cubicBezTo>
                      <a:pt x="2303655" y="1664299"/>
                      <a:pt x="2333796" y="1535938"/>
                      <a:pt x="2271930" y="1444909"/>
                    </a:cubicBezTo>
                    <a:cubicBezTo>
                      <a:pt x="2210065" y="1353880"/>
                      <a:pt x="2079621" y="1334655"/>
                      <a:pt x="1980575" y="1401969"/>
                    </a:cubicBezTo>
                    <a:lnTo>
                      <a:pt x="1552639" y="1692806"/>
                    </a:lnTo>
                    <a:lnTo>
                      <a:pt x="1580028" y="1474133"/>
                    </a:lnTo>
                    <a:lnTo>
                      <a:pt x="1588668" y="1438002"/>
                    </a:lnTo>
                    <a:cubicBezTo>
                      <a:pt x="1661648" y="1116214"/>
                      <a:pt x="1725547" y="795088"/>
                      <a:pt x="1807610" y="472638"/>
                    </a:cubicBezTo>
                    <a:cubicBezTo>
                      <a:pt x="1827423" y="394785"/>
                      <a:pt x="1780373" y="315611"/>
                      <a:pt x="1702519" y="295797"/>
                    </a:cubicBezTo>
                    <a:cubicBezTo>
                      <a:pt x="1624666" y="275984"/>
                      <a:pt x="1545492" y="323034"/>
                      <a:pt x="1525679" y="400888"/>
                    </a:cubicBezTo>
                    <a:lnTo>
                      <a:pt x="1253055" y="1357954"/>
                    </a:lnTo>
                    <a:lnTo>
                      <a:pt x="1190430" y="1350110"/>
                    </a:lnTo>
                    <a:lnTo>
                      <a:pt x="1200681" y="1257999"/>
                    </a:lnTo>
                    <a:cubicBezTo>
                      <a:pt x="1236609" y="899303"/>
                      <a:pt x="1263677" y="539497"/>
                      <a:pt x="1308466" y="181911"/>
                    </a:cubicBezTo>
                    <a:cubicBezTo>
                      <a:pt x="1319570" y="93251"/>
                      <a:pt x="1256699" y="12376"/>
                      <a:pt x="1168040" y="127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3E6AFAF-1B05-2422-4E0E-5F4D3A07059C}"/>
                </a:ext>
              </a:extLst>
            </p:cNvPr>
            <p:cNvGrpSpPr/>
            <p:nvPr/>
          </p:nvGrpSpPr>
          <p:grpSpPr>
            <a:xfrm>
              <a:off x="4691391" y="2782874"/>
              <a:ext cx="832824" cy="311712"/>
              <a:chOff x="1714901" y="6476303"/>
              <a:chExt cx="878533" cy="328820"/>
            </a:xfrm>
          </p:grpSpPr>
          <p:sp>
            <p:nvSpPr>
              <p:cNvPr id="11" name="弦 10">
                <a:extLst>
                  <a:ext uri="{FF2B5EF4-FFF2-40B4-BE49-F238E27FC236}">
                    <a16:creationId xmlns:a16="http://schemas.microsoft.com/office/drawing/2014/main" id="{392AD29D-55EC-34E8-267C-E02B95F7A608}"/>
                  </a:ext>
                </a:extLst>
              </p:cNvPr>
              <p:cNvSpPr/>
              <p:nvPr/>
            </p:nvSpPr>
            <p:spPr bwMode="auto">
              <a:xfrm>
                <a:off x="1714901" y="6476303"/>
                <a:ext cx="328820" cy="328820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弦 11">
                <a:extLst>
                  <a:ext uri="{FF2B5EF4-FFF2-40B4-BE49-F238E27FC236}">
                    <a16:creationId xmlns:a16="http://schemas.microsoft.com/office/drawing/2014/main" id="{B6C23ED6-5CCF-3E5B-84BA-052AD9B74898}"/>
                  </a:ext>
                </a:extLst>
              </p:cNvPr>
              <p:cNvSpPr/>
              <p:nvPr/>
            </p:nvSpPr>
            <p:spPr bwMode="auto">
              <a:xfrm>
                <a:off x="1842569" y="6557114"/>
                <a:ext cx="179596" cy="179596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弦 12">
                <a:extLst>
                  <a:ext uri="{FF2B5EF4-FFF2-40B4-BE49-F238E27FC236}">
                    <a16:creationId xmlns:a16="http://schemas.microsoft.com/office/drawing/2014/main" id="{1EAE1E95-C00F-5C50-7101-B228B6554D6E}"/>
                  </a:ext>
                </a:extLst>
              </p:cNvPr>
              <p:cNvSpPr/>
              <p:nvPr/>
            </p:nvSpPr>
            <p:spPr bwMode="auto">
              <a:xfrm flipH="1">
                <a:off x="2264614" y="6476303"/>
                <a:ext cx="328820" cy="328820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弦 13">
                <a:extLst>
                  <a:ext uri="{FF2B5EF4-FFF2-40B4-BE49-F238E27FC236}">
                    <a16:creationId xmlns:a16="http://schemas.microsoft.com/office/drawing/2014/main" id="{EB859127-DB01-745F-363E-FDF0B0D8AF03}"/>
                  </a:ext>
                </a:extLst>
              </p:cNvPr>
              <p:cNvSpPr/>
              <p:nvPr/>
            </p:nvSpPr>
            <p:spPr bwMode="auto">
              <a:xfrm flipH="1">
                <a:off x="2286170" y="6557114"/>
                <a:ext cx="179596" cy="179596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BB734F6E-B17C-6672-1A63-67BE526A2A1D}"/>
              </a:ext>
            </a:extLst>
          </p:cNvPr>
          <p:cNvSpPr/>
          <p:nvPr/>
        </p:nvSpPr>
        <p:spPr>
          <a:xfrm>
            <a:off x="2163225" y="582679"/>
            <a:ext cx="7428372" cy="4570016"/>
          </a:xfrm>
          <a:custGeom>
            <a:avLst/>
            <a:gdLst>
              <a:gd name="connsiteX0" fmla="*/ 859769 w 7428372"/>
              <a:gd name="connsiteY0" fmla="*/ 0 h 4570016"/>
              <a:gd name="connsiteX1" fmla="*/ 7154354 w 7428372"/>
              <a:gd name="connsiteY1" fmla="*/ 0 h 4570016"/>
              <a:gd name="connsiteX2" fmla="*/ 7428372 w 7428372"/>
              <a:gd name="connsiteY2" fmla="*/ 274018 h 4570016"/>
              <a:gd name="connsiteX3" fmla="*/ 7428372 w 7428372"/>
              <a:gd name="connsiteY3" fmla="*/ 4295998 h 4570016"/>
              <a:gd name="connsiteX4" fmla="*/ 7154354 w 7428372"/>
              <a:gd name="connsiteY4" fmla="*/ 4570016 h 4570016"/>
              <a:gd name="connsiteX5" fmla="*/ 859769 w 7428372"/>
              <a:gd name="connsiteY5" fmla="*/ 4570016 h 4570016"/>
              <a:gd name="connsiteX6" fmla="*/ 585751 w 7428372"/>
              <a:gd name="connsiteY6" fmla="*/ 4295998 h 4570016"/>
              <a:gd name="connsiteX7" fmla="*/ 585751 w 7428372"/>
              <a:gd name="connsiteY7" fmla="*/ 2361091 h 4570016"/>
              <a:gd name="connsiteX8" fmla="*/ 494443 w 7428372"/>
              <a:gd name="connsiteY8" fmla="*/ 2371993 h 4570016"/>
              <a:gd name="connsiteX9" fmla="*/ 1 w 7428372"/>
              <a:gd name="connsiteY9" fmla="*/ 2494969 h 4570016"/>
              <a:gd name="connsiteX10" fmla="*/ 0 w 7428372"/>
              <a:gd name="connsiteY10" fmla="*/ 2494969 h 4570016"/>
              <a:gd name="connsiteX11" fmla="*/ 446333 w 7428372"/>
              <a:gd name="connsiteY11" fmla="*/ 1948002 h 4570016"/>
              <a:gd name="connsiteX12" fmla="*/ 585751 w 7428372"/>
              <a:gd name="connsiteY12" fmla="*/ 1898695 h 4570016"/>
              <a:gd name="connsiteX13" fmla="*/ 585751 w 7428372"/>
              <a:gd name="connsiteY13" fmla="*/ 274018 h 4570016"/>
              <a:gd name="connsiteX14" fmla="*/ 859769 w 7428372"/>
              <a:gd name="connsiteY14" fmla="*/ 0 h 4570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428372" h="4570016">
                <a:moveTo>
                  <a:pt x="859769" y="0"/>
                </a:moveTo>
                <a:lnTo>
                  <a:pt x="7154354" y="0"/>
                </a:lnTo>
                <a:cubicBezTo>
                  <a:pt x="7305690" y="0"/>
                  <a:pt x="7428372" y="122682"/>
                  <a:pt x="7428372" y="274018"/>
                </a:cubicBezTo>
                <a:lnTo>
                  <a:pt x="7428372" y="4295998"/>
                </a:lnTo>
                <a:cubicBezTo>
                  <a:pt x="7428372" y="4447334"/>
                  <a:pt x="7305690" y="4570016"/>
                  <a:pt x="7154354" y="4570016"/>
                </a:cubicBezTo>
                <a:lnTo>
                  <a:pt x="859769" y="4570016"/>
                </a:lnTo>
                <a:cubicBezTo>
                  <a:pt x="708433" y="4570016"/>
                  <a:pt x="585751" y="4447334"/>
                  <a:pt x="585751" y="4295998"/>
                </a:cubicBezTo>
                <a:lnTo>
                  <a:pt x="585751" y="2361091"/>
                </a:lnTo>
                <a:lnTo>
                  <a:pt x="494443" y="2371993"/>
                </a:lnTo>
                <a:cubicBezTo>
                  <a:pt x="324416" y="2399321"/>
                  <a:pt x="158299" y="2440313"/>
                  <a:pt x="1" y="2494969"/>
                </a:cubicBezTo>
                <a:lnTo>
                  <a:pt x="0" y="2494969"/>
                </a:lnTo>
                <a:cubicBezTo>
                  <a:pt x="0" y="2267283"/>
                  <a:pt x="177048" y="2066540"/>
                  <a:pt x="446333" y="1948002"/>
                </a:cubicBezTo>
                <a:lnTo>
                  <a:pt x="585751" y="1898695"/>
                </a:lnTo>
                <a:lnTo>
                  <a:pt x="585751" y="274018"/>
                </a:lnTo>
                <a:cubicBezTo>
                  <a:pt x="585751" y="122682"/>
                  <a:pt x="708433" y="0"/>
                  <a:pt x="859769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C2DACA04-670D-A69A-0A42-A5CE6F3D1A89}"/>
              </a:ext>
            </a:extLst>
          </p:cNvPr>
          <p:cNvSpPr txBox="1"/>
          <p:nvPr/>
        </p:nvSpPr>
        <p:spPr>
          <a:xfrm>
            <a:off x="272765" y="5712047"/>
            <a:ext cx="9360469" cy="73604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利用する場合は予めご連絡下さい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39AACA-6B71-7269-D368-DA4C3458A17D}"/>
              </a:ext>
            </a:extLst>
          </p:cNvPr>
          <p:cNvSpPr txBox="1"/>
          <p:nvPr/>
        </p:nvSpPr>
        <p:spPr>
          <a:xfrm>
            <a:off x="3148996" y="1043735"/>
            <a:ext cx="6083142" cy="369419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許可なく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利用できません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1E97E74-8393-702B-5D71-35C9E952CB84}"/>
              </a:ext>
            </a:extLst>
          </p:cNvPr>
          <p:cNvGrpSpPr/>
          <p:nvPr/>
        </p:nvGrpSpPr>
        <p:grpSpPr>
          <a:xfrm>
            <a:off x="268794" y="2232928"/>
            <a:ext cx="2343946" cy="2919767"/>
            <a:chOff x="720649" y="3360821"/>
            <a:chExt cx="2051726" cy="2555759"/>
          </a:xfrm>
        </p:grpSpPr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D4B6354-FD53-4215-560E-DCC9EB3A6002}"/>
                </a:ext>
              </a:extLst>
            </p:cNvPr>
            <p:cNvSpPr/>
            <p:nvPr/>
          </p:nvSpPr>
          <p:spPr bwMode="auto">
            <a:xfrm>
              <a:off x="1392198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B417BA9-AEA1-4F7D-FC7A-A3345AD0983D}"/>
                </a:ext>
              </a:extLst>
            </p:cNvPr>
            <p:cNvGrpSpPr/>
            <p:nvPr/>
          </p:nvGrpSpPr>
          <p:grpSpPr>
            <a:xfrm>
              <a:off x="849738" y="50101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A7BFF1E7-0E40-1BBC-E3AF-0349E33F3C52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B73EF9CF-4345-FB8B-8ADE-17BF4A139D69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F3A7E17A-7CD9-9F80-1D88-FC066AADB277}"/>
                  </a:ext>
                </a:extLst>
              </p:cNvPr>
              <p:cNvCxnSpPr/>
              <p:nvPr/>
            </p:nvCxnSpPr>
            <p:spPr bwMode="auto">
              <a:xfrm>
                <a:off x="2155179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5FD8EF-28E3-51EC-DCA8-05EFF1280541}"/>
                </a:ext>
              </a:extLst>
            </p:cNvPr>
            <p:cNvGrpSpPr/>
            <p:nvPr/>
          </p:nvGrpSpPr>
          <p:grpSpPr>
            <a:xfrm>
              <a:off x="720649" y="3360821"/>
              <a:ext cx="2051726" cy="2371469"/>
              <a:chOff x="9325501" y="-831913"/>
              <a:chExt cx="2051726" cy="2371469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5BC5C806-EFB4-F792-EB85-50153B7154DB}"/>
                  </a:ext>
                </a:extLst>
              </p:cNvPr>
              <p:cNvGrpSpPr/>
              <p:nvPr/>
            </p:nvGrpSpPr>
            <p:grpSpPr>
              <a:xfrm>
                <a:off x="9325501" y="-831913"/>
                <a:ext cx="1637333" cy="1675818"/>
                <a:chOff x="4807712" y="1311209"/>
                <a:chExt cx="1637333" cy="1675818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E65A50B5-B67C-0182-F8A2-3C7E3FAB64BB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3985B6BF-4BEB-14EF-FA47-88077C993517}"/>
                    </a:ext>
                  </a:extLst>
                </p:cNvPr>
                <p:cNvSpPr/>
                <p:nvPr/>
              </p:nvSpPr>
              <p:spPr bwMode="auto">
                <a:xfrm>
                  <a:off x="4807712" y="18088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B08F2A2A-C9D7-19DC-CDD6-159637B75FAC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335B11D3-5AE5-ADD8-26B5-00452CBB817F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7275C11E-A0F4-6F40-9FEF-9F21CCE87E0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45E70422-508A-BF88-A960-5204C7CAE9FD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64D57C6B-A910-9186-6320-7DD4CD20602F}"/>
                    </a:ext>
                  </a:extLst>
                </p:cNvPr>
                <p:cNvSpPr/>
                <p:nvPr/>
              </p:nvSpPr>
              <p:spPr bwMode="auto">
                <a:xfrm>
                  <a:off x="4919711" y="1311209"/>
                  <a:ext cx="1409652" cy="1538921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EE67E5DF-25CC-59FF-1B55-E160FE6B0BD6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BA8790E6-BACE-E2B0-0F63-2176645FCB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41CFB3CF-3FB5-9F33-4766-643BFC4616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二等辺三角形 46">
                    <a:extLst>
                      <a:ext uri="{FF2B5EF4-FFF2-40B4-BE49-F238E27FC236}">
                        <a16:creationId xmlns:a16="http://schemas.microsoft.com/office/drawing/2014/main" id="{0E1C7F91-9A38-4DCD-9EC8-08AAFCCAB6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17FE5F7F-801A-4CF4-AA6D-2DC92C0A4FF8}"/>
                    </a:ext>
                  </a:extLst>
                </p:cNvPr>
                <p:cNvSpPr/>
                <p:nvPr/>
              </p:nvSpPr>
              <p:spPr bwMode="auto">
                <a:xfrm rot="900000">
                  <a:off x="5134044" y="2024596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870B82EB-8097-B019-ACF2-4B6CCD47F1E1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5844527" y="2024595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29C7A34F-9385-B599-5F1B-65A670F35BE3}"/>
                    </a:ext>
                  </a:extLst>
                </p:cNvPr>
                <p:cNvSpPr/>
                <p:nvPr/>
              </p:nvSpPr>
              <p:spPr bwMode="auto">
                <a:xfrm>
                  <a:off x="5177660" y="21281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B8EB2FCE-4799-5D90-7137-1335FEB33BEA}"/>
                    </a:ext>
                  </a:extLst>
                </p:cNvPr>
                <p:cNvSpPr/>
                <p:nvPr/>
              </p:nvSpPr>
              <p:spPr bwMode="auto">
                <a:xfrm>
                  <a:off x="5882454" y="21281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AEAAAC4F-2C30-0B60-90B6-E273290CA7F5}"/>
                  </a:ext>
                </a:extLst>
              </p:cNvPr>
              <p:cNvGrpSpPr/>
              <p:nvPr/>
            </p:nvGrpSpPr>
            <p:grpSpPr>
              <a:xfrm rot="900000">
                <a:off x="10466589" y="308568"/>
                <a:ext cx="910638" cy="1230988"/>
                <a:chOff x="2192787" y="1766211"/>
                <a:chExt cx="910638" cy="1230988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1BFF2DB0-A07F-C7C6-F350-5D22F42799D5}"/>
                    </a:ext>
                  </a:extLst>
                </p:cNvPr>
                <p:cNvSpPr/>
                <p:nvPr/>
              </p:nvSpPr>
              <p:spPr>
                <a:xfrm>
                  <a:off x="2215568" y="1766211"/>
                  <a:ext cx="862456" cy="123098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2456" h="1230988">
                      <a:moveTo>
                        <a:pt x="231083" y="0"/>
                      </a:moveTo>
                      <a:lnTo>
                        <a:pt x="272361" y="8334"/>
                      </a:lnTo>
                      <a:cubicBezTo>
                        <a:pt x="310423" y="24433"/>
                        <a:pt x="337130" y="62121"/>
                        <a:pt x="337130" y="106048"/>
                      </a:cubicBezTo>
                      <a:lnTo>
                        <a:pt x="337130" y="554589"/>
                      </a:lnTo>
                      <a:lnTo>
                        <a:pt x="385002" y="544924"/>
                      </a:lnTo>
                      <a:lnTo>
                        <a:pt x="598685" y="544924"/>
                      </a:lnTo>
                      <a:cubicBezTo>
                        <a:pt x="744362" y="544924"/>
                        <a:pt x="862456" y="663018"/>
                        <a:pt x="862456" y="808695"/>
                      </a:cubicBezTo>
                      <a:lnTo>
                        <a:pt x="862456" y="967217"/>
                      </a:lnTo>
                      <a:cubicBezTo>
                        <a:pt x="862456" y="1112894"/>
                        <a:pt x="744362" y="1230988"/>
                        <a:pt x="598685" y="1230988"/>
                      </a:cubicBezTo>
                      <a:lnTo>
                        <a:pt x="385002" y="1230988"/>
                      </a:lnTo>
                      <a:cubicBezTo>
                        <a:pt x="239325" y="1230988"/>
                        <a:pt x="121231" y="1112894"/>
                        <a:pt x="121231" y="967217"/>
                      </a:cubicBezTo>
                      <a:lnTo>
                        <a:pt x="121231" y="930930"/>
                      </a:lnTo>
                      <a:cubicBezTo>
                        <a:pt x="80821" y="907420"/>
                        <a:pt x="20614" y="910107"/>
                        <a:pt x="0" y="860399"/>
                      </a:cubicBezTo>
                      <a:cubicBezTo>
                        <a:pt x="70067" y="725765"/>
                        <a:pt x="50770" y="830801"/>
                        <a:pt x="118730" y="719893"/>
                      </a:cubicBezTo>
                      <a:cubicBezTo>
                        <a:pt x="120832" y="515278"/>
                        <a:pt x="122933" y="310663"/>
                        <a:pt x="125035" y="106048"/>
                      </a:cubicBezTo>
                      <a:cubicBezTo>
                        <a:pt x="125035" y="62121"/>
                        <a:pt x="151742" y="24433"/>
                        <a:pt x="189804" y="8334"/>
                      </a:cubicBezTo>
                      <a:lnTo>
                        <a:pt x="23108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B34E849B-0EBC-06CA-7563-AD622EE9A45C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" name="角丸四角形 105">
                  <a:extLst>
                    <a:ext uri="{FF2B5EF4-FFF2-40B4-BE49-F238E27FC236}">
                      <a16:creationId xmlns:a16="http://schemas.microsoft.com/office/drawing/2014/main" id="{3EF4A1F4-136A-4764-C1C3-158BCBE1261F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角丸四角形 106">
                  <a:extLst>
                    <a:ext uri="{FF2B5EF4-FFF2-40B4-BE49-F238E27FC236}">
                      <a16:creationId xmlns:a16="http://schemas.microsoft.com/office/drawing/2014/main" id="{5397E2BD-1B1C-094B-5CF0-BE748FB1FDE7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角丸四角形 107">
                  <a:extLst>
                    <a:ext uri="{FF2B5EF4-FFF2-40B4-BE49-F238E27FC236}">
                      <a16:creationId xmlns:a16="http://schemas.microsoft.com/office/drawing/2014/main" id="{C0E80D69-67A6-A0FD-3A4B-1AD23F02E30D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角丸四角形 104">
                  <a:extLst>
                    <a:ext uri="{FF2B5EF4-FFF2-40B4-BE49-F238E27FC236}">
                      <a16:creationId xmlns:a16="http://schemas.microsoft.com/office/drawing/2014/main" id="{6E2F7C7F-4CD6-01A9-59E1-890EC4E120A9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80DE636-0ABA-FB6E-4ECB-144A365F08B1}"/>
                </a:ext>
              </a:extLst>
            </p:cNvPr>
            <p:cNvSpPr/>
            <p:nvPr/>
          </p:nvSpPr>
          <p:spPr bwMode="auto">
            <a:xfrm rot="16200000" flipH="1">
              <a:off x="1188930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hari0022_利用できない、利用禁止を訴える貼り紙</dc:title>
  <dc:subject>hari0022_利用できない、利用禁止を訴える貼り紙</dc:subject>
  <dc:creator>でじけろお</dc:creator>
  <cp:lastModifiedBy/>
  <cp:revision>1</cp:revision>
  <dcterms:created xsi:type="dcterms:W3CDTF">2014-12-04T06:28:23Z</dcterms:created>
  <dcterms:modified xsi:type="dcterms:W3CDTF">2023-02-27T08:28:37Z</dcterms:modified>
  <cp:version>1</cp:version>
</cp:coreProperties>
</file>